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HEINEMANN DR
Intersection ID: 5155694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HEINEMANN DR
Intersection ID: 5155694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HEINEMANN DR
Intersection ID: 5155694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HEINEMANN DR
Intersection ID: 5155694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